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9FEB7-9DA6-4258-BF74-34536D527D3E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BAB68-AD71-42BD-8CAB-7EDF4FF1E4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079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8B1BD-3773-4AB6-822B-455C30ACAB1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71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8B1BD-3773-4AB6-822B-455C30ACAB1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89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8B1BD-3773-4AB6-822B-455C30ACAB1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41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8B1BD-3773-4AB6-822B-455C30ACAB1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48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8B1BD-3773-4AB6-822B-455C30ACAB1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57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8B1BD-3773-4AB6-822B-455C30ACAB1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50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8B1BD-3773-4AB6-822B-455C30ACAB1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478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8B1BD-3773-4AB6-822B-455C30ACAB1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3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8B1BD-3773-4AB6-822B-455C30ACAB1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7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45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14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64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42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0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45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79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181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64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1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30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E2AC9-B115-444A-8667-F1707F248405}" type="datetimeFigureOut">
              <a:rPr lang="ru-RU" smtClean="0"/>
              <a:t>21.03.2025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C210D-C5AD-4E2A-AED5-CDCC9D6E6D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39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1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544" y="2704699"/>
            <a:ext cx="9083498" cy="661255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latin typeface="Century Gothic" panose="020B0502020202020204" pitchFamily="34" charset="0"/>
              </a:rPr>
              <a:t>Прототип мобильной платформы</a:t>
            </a:r>
            <a:endParaRPr lang="ru-RU" sz="40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" y="6131558"/>
            <a:ext cx="2884567" cy="6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239434" y="5851566"/>
            <a:ext cx="2715960" cy="81540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>
                <a:latin typeface="Century Gothic" panose="020B0502020202020204" pitchFamily="34" charset="0"/>
              </a:rPr>
              <a:t>Валиуллин Алик</a:t>
            </a:r>
          </a:p>
          <a:p>
            <a:pPr algn="just"/>
            <a:r>
              <a:rPr lang="ru-RU" dirty="0" smtClean="0">
                <a:latin typeface="Century Gothic" panose="020B0502020202020204" pitchFamily="34" charset="0"/>
              </a:rPr>
              <a:t>Стойко Глеб</a:t>
            </a:r>
          </a:p>
        </p:txBody>
      </p:sp>
    </p:spTree>
    <p:extLst>
      <p:ext uri="{BB962C8B-B14F-4D97-AF65-F5344CB8AC3E}">
        <p14:creationId xmlns:p14="http://schemas.microsoft.com/office/powerpoint/2010/main" val="34723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3131" y="0"/>
            <a:ext cx="9144000" cy="661255"/>
          </a:xfrm>
        </p:spPr>
        <p:txBody>
          <a:bodyPr>
            <a:normAutofit fontScale="90000"/>
          </a:bodyPr>
          <a:lstStyle/>
          <a:p>
            <a:r>
              <a:rPr lang="ru-RU" sz="4400" b="1" dirty="0" smtClean="0">
                <a:latin typeface="Century Gothic" panose="020B0502020202020204" pitchFamily="34" charset="0"/>
              </a:rPr>
              <a:t>Актуальность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" y="6131558"/>
            <a:ext cx="2884567" cy="6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451339" y="1584959"/>
            <a:ext cx="3153507" cy="2028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900" b="1" dirty="0" smtClean="0">
                <a:latin typeface="Century Gothic" panose="020B0502020202020204" pitchFamily="34" charset="0"/>
              </a:rPr>
              <a:t>Применение</a:t>
            </a:r>
            <a:r>
              <a:rPr lang="ru-RU" sz="2900" dirty="0" smtClean="0">
                <a:latin typeface="Century Gothic" panose="020B050202020202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900" dirty="0">
                <a:latin typeface="Century Gothic" panose="020B0502020202020204" pitchFamily="34" charset="0"/>
              </a:rPr>
              <a:t>Промышленность</a:t>
            </a:r>
            <a:endParaRPr lang="ru-RU" sz="2900" dirty="0" smtClean="0">
              <a:latin typeface="Century Gothic" panose="020B0502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900" dirty="0">
                <a:latin typeface="Century Gothic" panose="020B0502020202020204" pitchFamily="34" charset="0"/>
              </a:rPr>
              <a:t>Сельское хозяйство </a:t>
            </a:r>
            <a:endParaRPr lang="en-US" sz="2900" dirty="0" smtClean="0">
              <a:latin typeface="Century Gothic" panose="020B0502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900" dirty="0">
                <a:latin typeface="Century Gothic" panose="020B0502020202020204" pitchFamily="34" charset="0"/>
              </a:rPr>
              <a:t>Медицина</a:t>
            </a:r>
            <a:endParaRPr lang="ru-RU" sz="2900" dirty="0" smtClean="0">
              <a:latin typeface="Century Gothic" panose="020B0502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900" dirty="0">
                <a:latin typeface="Century Gothic" panose="020B0502020202020204" pitchFamily="34" charset="0"/>
              </a:rPr>
              <a:t>Логистика и </a:t>
            </a:r>
            <a:r>
              <a:rPr lang="ru-RU" sz="2900" dirty="0" smtClean="0">
                <a:latin typeface="Century Gothic" panose="020B0502020202020204" pitchFamily="34" charset="0"/>
              </a:rPr>
              <a:t>транспорт</a:t>
            </a:r>
            <a:endParaRPr lang="en-US" sz="2900" dirty="0" smtClean="0">
              <a:latin typeface="Century Gothic" panose="020B0502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900" dirty="0" smtClean="0">
                <a:latin typeface="Century Gothic" panose="020B0502020202020204" pitchFamily="34" charset="0"/>
              </a:rPr>
              <a:t>Торговля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26785" r="7491" b="730"/>
          <a:stretch/>
        </p:blipFill>
        <p:spPr bwMode="auto">
          <a:xfrm>
            <a:off x="4013585" y="1096007"/>
            <a:ext cx="3835032" cy="2459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356" y="1188253"/>
            <a:ext cx="3640015" cy="2275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9978" y="3822431"/>
            <a:ext cx="2988402" cy="2632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7" r="17043"/>
          <a:stretch/>
        </p:blipFill>
        <p:spPr bwMode="auto">
          <a:xfrm>
            <a:off x="7501907" y="3822431"/>
            <a:ext cx="3245224" cy="2655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3131" y="0"/>
            <a:ext cx="9144000" cy="661255"/>
          </a:xfrm>
        </p:spPr>
        <p:txBody>
          <a:bodyPr>
            <a:normAutofit fontScale="90000"/>
          </a:bodyPr>
          <a:lstStyle/>
          <a:p>
            <a:r>
              <a:rPr lang="ru-RU" sz="4400" b="1" dirty="0" smtClean="0">
                <a:latin typeface="Century Gothic" panose="020B0502020202020204" pitchFamily="34" charset="0"/>
              </a:rPr>
              <a:t>Цель и задачи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9116" y="1157776"/>
            <a:ext cx="7145215" cy="815403"/>
          </a:xfrm>
        </p:spPr>
        <p:txBody>
          <a:bodyPr>
            <a:normAutofit/>
          </a:bodyPr>
          <a:lstStyle/>
          <a:p>
            <a:pPr algn="just"/>
            <a:r>
              <a:rPr lang="ru-RU" b="1" dirty="0" smtClean="0">
                <a:latin typeface="Century Gothic" panose="020B0502020202020204" pitchFamily="34" charset="0"/>
              </a:rPr>
              <a:t>Цель</a:t>
            </a:r>
            <a:r>
              <a:rPr lang="ru-RU" dirty="0" smtClean="0">
                <a:latin typeface="Century Gothic" panose="020B0502020202020204" pitchFamily="34" charset="0"/>
              </a:rPr>
              <a:t>: спроектировать и запрограммировать автономного мобильного робота</a:t>
            </a:r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" y="6131558"/>
            <a:ext cx="2884567" cy="6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249116" y="2323512"/>
            <a:ext cx="8393722" cy="3382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800" b="1" dirty="0" smtClean="0">
                <a:latin typeface="Century Gothic" panose="020B0502020202020204" pitchFamily="34" charset="0"/>
              </a:rPr>
              <a:t>Задачи</a:t>
            </a:r>
            <a:r>
              <a:rPr lang="ru-RU" sz="1800" dirty="0" smtClean="0">
                <a:latin typeface="Century Gothic" panose="020B0502020202020204" pitchFamily="34" charset="0"/>
              </a:rPr>
              <a:t>:</a:t>
            </a:r>
          </a:p>
          <a:p>
            <a:pPr marL="457200" indent="-457200" algn="just">
              <a:buAutoNum type="arabicPeriod"/>
            </a:pPr>
            <a:r>
              <a:rPr lang="ru-RU" sz="1800" dirty="0" smtClean="0">
                <a:latin typeface="Century Gothic" panose="020B0502020202020204" pitchFamily="34" charset="0"/>
              </a:rPr>
              <a:t>Изучение </a:t>
            </a:r>
            <a:r>
              <a:rPr lang="en-US" sz="1800" dirty="0" smtClean="0">
                <a:latin typeface="Century Gothic" panose="020B0502020202020204" pitchFamily="34" charset="0"/>
              </a:rPr>
              <a:t>ROS2 </a:t>
            </a:r>
            <a:r>
              <a:rPr lang="ru-RU" sz="1800" dirty="0" smtClean="0">
                <a:latin typeface="Century Gothic" panose="020B0502020202020204" pitchFamily="34" charset="0"/>
              </a:rPr>
              <a:t>и его пакетов, предназначенных для навигации и управления автономными мобильными роботами;</a:t>
            </a:r>
          </a:p>
          <a:p>
            <a:pPr marL="457200" indent="-457200" algn="just">
              <a:buAutoNum type="arabicPeriod"/>
            </a:pPr>
            <a:r>
              <a:rPr lang="ru-RU" sz="1800" dirty="0" smtClean="0">
                <a:latin typeface="Century Gothic" panose="020B0502020202020204" pitchFamily="34" charset="0"/>
              </a:rPr>
              <a:t>Разработка концепта мобильного робота;</a:t>
            </a:r>
          </a:p>
          <a:p>
            <a:pPr marL="457200" indent="-457200" algn="just">
              <a:buAutoNum type="arabicPeriod"/>
            </a:pPr>
            <a:r>
              <a:rPr lang="ru-RU" sz="1800" dirty="0" smtClean="0">
                <a:latin typeface="Century Gothic" panose="020B0502020202020204" pitchFamily="34" charset="0"/>
              </a:rPr>
              <a:t>Проектирование системы управления и навигации;</a:t>
            </a:r>
          </a:p>
          <a:p>
            <a:pPr marL="457200" indent="-457200" algn="just">
              <a:buAutoNum type="arabicPeriod"/>
            </a:pPr>
            <a:r>
              <a:rPr lang="ru-RU" sz="1800" dirty="0" smtClean="0">
                <a:latin typeface="Century Gothic" panose="020B0502020202020204" pitchFamily="34" charset="0"/>
              </a:rPr>
              <a:t>Реализация системы в симуляторе;</a:t>
            </a:r>
          </a:p>
          <a:p>
            <a:pPr marL="457200" indent="-457200" algn="just">
              <a:buAutoNum type="arabicPeriod"/>
            </a:pPr>
            <a:r>
              <a:rPr lang="ru-RU" sz="1800" dirty="0" smtClean="0">
                <a:latin typeface="Century Gothic" panose="020B0502020202020204" pitchFamily="34" charset="0"/>
              </a:rPr>
              <a:t>Сборка </a:t>
            </a:r>
            <a:r>
              <a:rPr lang="ru-RU" sz="1800" dirty="0" smtClean="0">
                <a:latin typeface="Century Gothic" panose="020B0502020202020204" pitchFamily="34" charset="0"/>
              </a:rPr>
              <a:t>робота;</a:t>
            </a:r>
          </a:p>
          <a:p>
            <a:pPr marL="457200" indent="-457200" algn="just">
              <a:buAutoNum type="arabicPeriod"/>
            </a:pPr>
            <a:r>
              <a:rPr lang="ru-RU" sz="1800" dirty="0" smtClean="0">
                <a:latin typeface="Century Gothic" panose="020B0502020202020204" pitchFamily="34" charset="0"/>
              </a:rPr>
              <a:t>Реализация систем управления и навигации на «железе»;</a:t>
            </a:r>
          </a:p>
          <a:p>
            <a:pPr marL="457200" indent="-457200" algn="just">
              <a:buAutoNum type="arabicPeriod"/>
            </a:pPr>
            <a:r>
              <a:rPr lang="ru-RU" sz="1800" dirty="0" smtClean="0">
                <a:latin typeface="Century Gothic" panose="020B0502020202020204" pitchFamily="34" charset="0"/>
              </a:rPr>
              <a:t>Проведение экспериментов.</a:t>
            </a:r>
          </a:p>
          <a:p>
            <a:pPr marL="457200" indent="-457200" algn="just">
              <a:buAutoNum type="arabicPeriod"/>
            </a:pPr>
            <a:endParaRPr lang="ru-RU" sz="1800" dirty="0" smtClean="0">
              <a:latin typeface="Century Gothic" panose="020B0502020202020204" pitchFamily="34" charset="0"/>
            </a:endParaRPr>
          </a:p>
          <a:p>
            <a:pPr marL="457200" indent="-457200" algn="just">
              <a:buAutoNum type="arabicPeriod"/>
            </a:pPr>
            <a:endParaRPr lang="ru-RU" sz="2600" dirty="0" smtClean="0">
              <a:latin typeface="Century Gothic" panose="020B0502020202020204" pitchFamily="34" charset="0"/>
            </a:endParaRPr>
          </a:p>
          <a:p>
            <a:pPr marL="457200" indent="-457200" algn="just">
              <a:buAutoNum type="arabicPeriod"/>
            </a:pPr>
            <a:endParaRPr lang="ru-RU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564" y="4249041"/>
            <a:ext cx="2314675" cy="23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3131" y="0"/>
            <a:ext cx="9144000" cy="661255"/>
          </a:xfrm>
        </p:spPr>
        <p:txBody>
          <a:bodyPr>
            <a:normAutofit fontScale="90000"/>
          </a:bodyPr>
          <a:lstStyle/>
          <a:p>
            <a:r>
              <a:rPr lang="ru-RU" sz="4400" b="1" dirty="0" smtClean="0">
                <a:latin typeface="Century Gothic" panose="020B0502020202020204" pitchFamily="34" charset="0"/>
              </a:rPr>
              <a:t>Разработка концепта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" y="6131558"/>
            <a:ext cx="2884567" cy="6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302903" y="996735"/>
            <a:ext cx="6438555" cy="3382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800" b="1" dirty="0" smtClean="0">
                <a:latin typeface="Century Gothic" panose="020B0502020202020204" pitchFamily="34" charset="0"/>
              </a:rPr>
              <a:t>Комплектующие</a:t>
            </a:r>
            <a:r>
              <a:rPr lang="ru-RU" sz="1800" dirty="0" smtClean="0">
                <a:latin typeface="Century Gothic" panose="020B0502020202020204" pitchFamily="34" charset="0"/>
              </a:rPr>
              <a:t>: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en-US" sz="1800" dirty="0" smtClean="0">
                <a:latin typeface="Century Gothic" panose="020B0502020202020204" pitchFamily="34" charset="0"/>
              </a:rPr>
              <a:t>DOIT ESP32 DEVKIT v1;</a:t>
            </a:r>
            <a:endParaRPr lang="ru-RU" sz="1800" dirty="0" smtClean="0">
              <a:latin typeface="Century Gothic" panose="020B0502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1800" dirty="0" smtClean="0">
                <a:latin typeface="Century Gothic" panose="020B0502020202020204" pitchFamily="34" charset="0"/>
              </a:rPr>
              <a:t>Raspberry Pi 5;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1800" dirty="0" smtClean="0">
                <a:latin typeface="Century Gothic" panose="020B0502020202020204" pitchFamily="34" charset="0"/>
              </a:rPr>
              <a:t>Аккумулятор </a:t>
            </a:r>
            <a:r>
              <a:rPr lang="en-US" sz="1800" dirty="0" smtClean="0">
                <a:latin typeface="Century Gothic" panose="020B0502020202020204" pitchFamily="34" charset="0"/>
              </a:rPr>
              <a:t>3s 3300 </a:t>
            </a:r>
            <a:r>
              <a:rPr lang="en-US" sz="1800" dirty="0" err="1" smtClean="0">
                <a:latin typeface="Century Gothic" panose="020B0502020202020204" pitchFamily="34" charset="0"/>
              </a:rPr>
              <a:t>mAh</a:t>
            </a:r>
            <a:r>
              <a:rPr lang="en-US" sz="1800" dirty="0" smtClean="0">
                <a:latin typeface="Century Gothic" panose="020B0502020202020204" pitchFamily="34" charset="0"/>
              </a:rPr>
              <a:t>;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en-US" sz="1800" dirty="0" smtClean="0">
                <a:latin typeface="Century Gothic" panose="020B0502020202020204" pitchFamily="34" charset="0"/>
              </a:rPr>
              <a:t>DCDC </a:t>
            </a:r>
            <a:r>
              <a:rPr lang="ru-RU" sz="1800" dirty="0" smtClean="0">
                <a:latin typeface="Century Gothic" panose="020B0502020202020204" pitchFamily="34" charset="0"/>
              </a:rPr>
              <a:t>понижающий преобразователь </a:t>
            </a:r>
            <a:r>
              <a:rPr lang="en-US" sz="1800" dirty="0" smtClean="0">
                <a:latin typeface="Century Gothic" panose="020B0502020202020204" pitchFamily="34" charset="0"/>
              </a:rPr>
              <a:t>TZT XL4016</a:t>
            </a:r>
            <a:r>
              <a:rPr lang="ru-RU" sz="1800" dirty="0" smtClean="0">
                <a:latin typeface="Century Gothic" panose="020B0502020202020204" pitchFamily="34" charset="0"/>
              </a:rPr>
              <a:t>;</a:t>
            </a:r>
            <a:endParaRPr lang="en-US" sz="1800" dirty="0" smtClean="0">
              <a:latin typeface="Century Gothic" panose="020B0502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ru-RU" sz="1800" dirty="0" smtClean="0">
                <a:latin typeface="Century Gothic" panose="020B0502020202020204" pitchFamily="34" charset="0"/>
              </a:rPr>
              <a:t>Драйвер </a:t>
            </a:r>
            <a:r>
              <a:rPr lang="en-US" sz="1800" dirty="0" smtClean="0">
                <a:latin typeface="Century Gothic" panose="020B0502020202020204" pitchFamily="34" charset="0"/>
              </a:rPr>
              <a:t>L298N</a:t>
            </a:r>
            <a:r>
              <a:rPr lang="ru-RU" sz="1800" dirty="0" smtClean="0">
                <a:latin typeface="Century Gothic" panose="020B0502020202020204" pitchFamily="34" charset="0"/>
              </a:rPr>
              <a:t>;</a:t>
            </a:r>
            <a:endParaRPr lang="en-US" sz="1800" dirty="0" smtClean="0">
              <a:latin typeface="Century Gothic" panose="020B0502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1800" dirty="0" smtClean="0">
                <a:latin typeface="Century Gothic" panose="020B0502020202020204" pitchFamily="34" charset="0"/>
              </a:rPr>
              <a:t>Привода </a:t>
            </a:r>
            <a:r>
              <a:rPr lang="en-US" sz="1800" dirty="0" smtClean="0">
                <a:latin typeface="Century Gothic" panose="020B0502020202020204" pitchFamily="34" charset="0"/>
              </a:rPr>
              <a:t>jgb37-520 12v 59RPM</a:t>
            </a:r>
            <a:r>
              <a:rPr lang="ru-RU" sz="1800" dirty="0" smtClean="0">
                <a:latin typeface="Century Gothic" panose="020B0502020202020204" pitchFamily="34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en-US" sz="1800" dirty="0" smtClean="0">
                <a:latin typeface="Century Gothic" panose="020B0502020202020204" pitchFamily="34" charset="0"/>
              </a:rPr>
              <a:t>RPLIDAR A1</a:t>
            </a:r>
            <a:r>
              <a:rPr lang="ru-RU" sz="1800" dirty="0" smtClean="0">
                <a:latin typeface="Century Gothic" panose="020B0502020202020204" pitchFamily="34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en-US" sz="1800" dirty="0" smtClean="0">
                <a:latin typeface="Century Gothic" panose="020B0502020202020204" pitchFamily="34" charset="0"/>
              </a:rPr>
              <a:t>IMU BNO055</a:t>
            </a:r>
            <a:r>
              <a:rPr lang="ru-RU" sz="1800" dirty="0" smtClean="0">
                <a:latin typeface="Century Gothic" panose="020B0502020202020204" pitchFamily="34" charset="0"/>
              </a:rPr>
              <a:t>;</a:t>
            </a:r>
          </a:p>
          <a:p>
            <a:pPr marL="457200" indent="-457200" algn="just">
              <a:buAutoNum type="arabicPeriod"/>
            </a:pPr>
            <a:endParaRPr lang="ru-RU" sz="2600" dirty="0" smtClean="0">
              <a:latin typeface="Century Gothic" panose="020B0502020202020204" pitchFamily="34" charset="0"/>
            </a:endParaRPr>
          </a:p>
          <a:p>
            <a:pPr marL="457200" indent="-457200" algn="just">
              <a:buAutoNum type="arabicPeriod"/>
            </a:pPr>
            <a:endParaRPr lang="ru-RU" dirty="0" smtClean="0">
              <a:latin typeface="Century Gothic" panose="020B0502020202020204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" t="9595" r="7689" b="14104"/>
          <a:stretch/>
        </p:blipFill>
        <p:spPr>
          <a:xfrm>
            <a:off x="8417859" y="810843"/>
            <a:ext cx="2689411" cy="1819835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02" y="918639"/>
            <a:ext cx="2315308" cy="1459205"/>
          </a:xfrm>
          <a:prstGeom prst="rect">
            <a:avLst/>
          </a:prstGeom>
        </p:spPr>
      </p:pic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398" y="2927548"/>
            <a:ext cx="1925344" cy="178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68" y="2780266"/>
            <a:ext cx="2017750" cy="165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8" r="5094" b="20093"/>
          <a:stretch/>
        </p:blipFill>
        <p:spPr bwMode="auto">
          <a:xfrm>
            <a:off x="9461345" y="2860506"/>
            <a:ext cx="2572326" cy="15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icture backgroun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11" y="4513324"/>
            <a:ext cx="2353154" cy="204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48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3131" y="0"/>
            <a:ext cx="9144000" cy="661255"/>
          </a:xfrm>
        </p:spPr>
        <p:txBody>
          <a:bodyPr>
            <a:normAutofit fontScale="90000"/>
          </a:bodyPr>
          <a:lstStyle/>
          <a:p>
            <a:r>
              <a:rPr lang="ru-RU" sz="4400" b="1" dirty="0" smtClean="0">
                <a:latin typeface="Century Gothic" panose="020B0502020202020204" pitchFamily="34" charset="0"/>
              </a:rPr>
              <a:t>Разработка концепта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" y="6131558"/>
            <a:ext cx="2884567" cy="6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276526" y="5164289"/>
            <a:ext cx="5394511" cy="647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800" dirty="0" smtClean="0">
                <a:latin typeface="Century Gothic" panose="020B0502020202020204" pitchFamily="34" charset="0"/>
              </a:rPr>
              <a:t>3</a:t>
            </a:r>
            <a:r>
              <a:rPr lang="en-US" sz="1800" dirty="0" smtClean="0">
                <a:latin typeface="Century Gothic" panose="020B0502020202020204" pitchFamily="34" charset="0"/>
              </a:rPr>
              <a:t>D </a:t>
            </a:r>
            <a:r>
              <a:rPr lang="ru-RU" sz="1800" dirty="0" smtClean="0">
                <a:latin typeface="Century Gothic" panose="020B0502020202020204" pitchFamily="34" charset="0"/>
              </a:rPr>
              <a:t>модель мобильного робота в </a:t>
            </a:r>
            <a:r>
              <a:rPr lang="en-US" sz="1800" dirty="0" smtClean="0">
                <a:latin typeface="Century Gothic" panose="020B0502020202020204" pitchFamily="34" charset="0"/>
              </a:rPr>
              <a:t>SolidWorks</a:t>
            </a:r>
            <a:endParaRPr lang="ru-RU" sz="1800" dirty="0" smtClean="0">
              <a:latin typeface="Century Gothic" panose="020B0502020202020204" pitchFamily="34" charset="0"/>
            </a:endParaRPr>
          </a:p>
          <a:p>
            <a:pPr marL="457200" indent="-457200" algn="just">
              <a:buAutoNum type="arabicPeriod"/>
            </a:pPr>
            <a:endParaRPr lang="ru-RU" sz="2600" dirty="0" smtClean="0">
              <a:latin typeface="Century Gothic" panose="020B0502020202020204" pitchFamily="34" charset="0"/>
            </a:endParaRPr>
          </a:p>
          <a:p>
            <a:pPr marL="457200" indent="-457200" algn="just">
              <a:buAutoNum type="arabicPeriod"/>
            </a:pPr>
            <a:endParaRPr lang="ru-RU" dirty="0" smtClean="0">
              <a:latin typeface="Century Gothic" panose="020B0502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42" y="1355926"/>
            <a:ext cx="3569536" cy="3746815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>
            <a:off x="5177204" y="2640248"/>
            <a:ext cx="1995854" cy="117816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5635869" y="3083126"/>
            <a:ext cx="870870" cy="372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 smtClean="0">
                <a:latin typeface="Century Gothic" panose="020B0502020202020204" pitchFamily="34" charset="0"/>
              </a:rPr>
              <a:t>URDF</a:t>
            </a:r>
            <a:endParaRPr lang="ru-RU" dirty="0" smtClean="0">
              <a:latin typeface="Century Gothic" panose="020B0502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35495" t="10946" r="24017" b="15749"/>
          <a:stretch/>
        </p:blipFill>
        <p:spPr>
          <a:xfrm>
            <a:off x="7866184" y="1342932"/>
            <a:ext cx="3704733" cy="3772800"/>
          </a:xfrm>
          <a:prstGeom prst="rect">
            <a:avLst/>
          </a:prstGeom>
        </p:spPr>
      </p:pic>
      <p:sp>
        <p:nvSpPr>
          <p:cNvPr id="9" name="Подзаголовок 2"/>
          <p:cNvSpPr txBox="1">
            <a:spLocks/>
          </p:cNvSpPr>
          <p:nvPr/>
        </p:nvSpPr>
        <p:spPr>
          <a:xfrm>
            <a:off x="8069260" y="5305024"/>
            <a:ext cx="3298580" cy="647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 smtClean="0">
                <a:latin typeface="Century Gothic" panose="020B0502020202020204" pitchFamily="34" charset="0"/>
              </a:rPr>
              <a:t>URDF </a:t>
            </a:r>
            <a:r>
              <a:rPr lang="ru-RU" sz="1800" dirty="0" smtClean="0">
                <a:latin typeface="Century Gothic" panose="020B0502020202020204" pitchFamily="34" charset="0"/>
              </a:rPr>
              <a:t>модель робота </a:t>
            </a:r>
            <a:r>
              <a:rPr lang="ru-RU" sz="1800" dirty="0" smtClean="0">
                <a:latin typeface="Century Gothic" panose="020B0502020202020204" pitchFamily="34" charset="0"/>
              </a:rPr>
              <a:t>в </a:t>
            </a:r>
            <a:r>
              <a:rPr lang="en-US" sz="1800" dirty="0" err="1" smtClean="0">
                <a:latin typeface="Century Gothic" panose="020B0502020202020204" pitchFamily="34" charset="0"/>
              </a:rPr>
              <a:t>Rviz</a:t>
            </a:r>
            <a:endParaRPr lang="ru-RU" sz="1800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3131" y="0"/>
            <a:ext cx="9144000" cy="661255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Century Gothic" panose="020B0502020202020204" pitchFamily="34" charset="0"/>
              </a:rPr>
              <a:t>Реализация </a:t>
            </a:r>
            <a:r>
              <a:rPr lang="ru-RU" sz="3600" b="1" dirty="0">
                <a:latin typeface="Century Gothic" panose="020B0502020202020204" pitchFamily="34" charset="0"/>
              </a:rPr>
              <a:t>системы в симуляторе</a:t>
            </a:r>
            <a:endParaRPr lang="ru-RU" sz="48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" y="6131558"/>
            <a:ext cx="2884567" cy="6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9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3131" y="0"/>
            <a:ext cx="9144000" cy="661255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Century Gothic" panose="020B0502020202020204" pitchFamily="34" charset="0"/>
              </a:rPr>
              <a:t>Сборка робота</a:t>
            </a:r>
            <a:endParaRPr lang="ru-RU" sz="48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" y="6131558"/>
            <a:ext cx="2884567" cy="6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78"/>
          <a:stretch/>
        </p:blipFill>
        <p:spPr>
          <a:xfrm rot="5400000">
            <a:off x="6157768" y="1262114"/>
            <a:ext cx="5342347" cy="4780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" t="21121" r="3822" b="3494"/>
          <a:stretch/>
        </p:blipFill>
        <p:spPr>
          <a:xfrm rot="16200000">
            <a:off x="1091846" y="1251714"/>
            <a:ext cx="3901963" cy="4289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3131" y="0"/>
            <a:ext cx="9144000" cy="661255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Century Gothic" panose="020B0502020202020204" pitchFamily="34" charset="0"/>
              </a:rPr>
              <a:t>Тесты</a:t>
            </a:r>
            <a:endParaRPr lang="ru-RU" sz="48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" y="6131558"/>
            <a:ext cx="2884567" cy="6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VID_20250321_2025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8576" y="934594"/>
            <a:ext cx="8753110" cy="49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544" y="2919046"/>
            <a:ext cx="9144000" cy="661255"/>
          </a:xfrm>
        </p:spPr>
        <p:txBody>
          <a:bodyPr>
            <a:normAutofit fontScale="90000"/>
          </a:bodyPr>
          <a:lstStyle/>
          <a:p>
            <a:r>
              <a:rPr lang="ru-RU" sz="4400" b="1" dirty="0" smtClean="0">
                <a:latin typeface="Century Gothic" panose="020B0502020202020204" pitchFamily="34" charset="0"/>
              </a:rPr>
              <a:t>Спасибо за внимание!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" y="6131558"/>
            <a:ext cx="2884567" cy="6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1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150</Words>
  <Application>Microsoft Office PowerPoint</Application>
  <PresentationFormat>Широкоэкранный</PresentationFormat>
  <Paragraphs>48</Paragraphs>
  <Slides>9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Тема Office</vt:lpstr>
      <vt:lpstr>Прототип мобильной платформы</vt:lpstr>
      <vt:lpstr>Актуальность</vt:lpstr>
      <vt:lpstr>Цель и задачи</vt:lpstr>
      <vt:lpstr>Разработка концепта</vt:lpstr>
      <vt:lpstr>Разработка концепта</vt:lpstr>
      <vt:lpstr>Реализация системы в симуляторе</vt:lpstr>
      <vt:lpstr>Сборка робота</vt:lpstr>
      <vt:lpstr>Тесты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Прототип мобильной платформы</dc:title>
  <dc:creator>Алик Валиуллин</dc:creator>
  <cp:lastModifiedBy>Алик Валиуллин</cp:lastModifiedBy>
  <cp:revision>22</cp:revision>
  <dcterms:created xsi:type="dcterms:W3CDTF">2025-03-21T08:45:42Z</dcterms:created>
  <dcterms:modified xsi:type="dcterms:W3CDTF">2025-03-21T18:28:07Z</dcterms:modified>
</cp:coreProperties>
</file>